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Segunda entrega de «Combinatoria desde cero». Damos por sabido el Tomo I: regla del producto, factoriales y permutaciones con repetición. Hoy: las rutas de Ana, la regla de la suma, el triángulo de Pascal, las biyecciones y los números combinatorios.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Repaso rápido del Tomo I. Conviene preguntar en voz alta cada resultado antes de mostrarlo. La tercera tarjeta (el almuerzo de María) volverá a salir disfrazada más adelante.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Problema de Martin Gardner. Dejad que adivinen un número antes de empezar: casi nadie acierta 20. La ruta dibujada es solo una de ellas: derecha, arriba, arriba, derecha, arriba, derecha.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atacar el problema completo, reducimos su tamaño. La clave: con 3 manzanas hacia arriba y 1 a la derecha, la ruta queda determinada por el momento del giro. Pregunta para la clase: ¿cuántas rutas hay hasta la 3.ª Avenida con la Calle 41?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bordes valen 1 y la segunda avenida y la Calle 42 ya los conocemos (2, 3, 4). El cruce marcado en rojo: se llega desde el 3 de la izquierda o desde el 3 de abajo, así que vale 6. Dejad que la clase rellene los otros tres interrogantes.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Acabamos de usar, sin darnos cuenta, otra regla fundamental. En el cruce, «llegar desde la izquierda» y «llegar desde abajo» son elecciones que nunca coinciden: por eso se suman. Contraste con la regla del producto: allí elegíamos una cosa Y otra; aquí, una cosa O la otra.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Solución: 20 rutas. Cuatro semanas de colegio son 20 días lectivos. Señalad que los números de la cuadrícula ya son conocidos: el 10 y el 6 volverán a aparecer.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Filas 0 a 7. La parte morada es exactamente la cuadrícula de 4 por 4 cruces de Ana, girada; el 20 de Ana aparece en el centro de la fila 6. Pedid que construyan la fila 8 (1, 8, 28, 56, 70, 56, 28, 8,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regla de construcción del triángulo (sumar los dos de arriba) es la regla de la suma aplicada a los caminos. Dejad la frase en pantalla unos segundos.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problema, aparentemente sin relación con el primero. Dejad que lo resuelvan con lo aprendido en el Tomo I (permutaciones con elementos repetidos) antes de pasar a la solución.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Mismo truco que en el almuerzo de María: numerar los objetos repetidos y luego dividir por las formas de reordenarlos. Pausa dramática en el 20: ¿dónde lo hemos visto? En el colegio de 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correspondencia: morado significa «arriba» y negro significa «derecha». A cada ruta le corresponde exactamente un orden de botes, y a cada orden exactamente una ruta. Por eso hay tantas rutas como órdenes: son el mismo problema disfrazado.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Una de las ideas más potentes de toda la Combinatoria. Insistid en que la biyección tiene que funcionar en los dos sentidos: de rutas a botes y de botes a rutas.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problema del Tomo I también estaba disfrazado. Pregunta: ¿qué representaría el otro 10, el de la 4.ª Avenida con la Calle 43? (3 peras y 2 manzanas.)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tres cantidades son tan importantes que reciben nombre propio. Se lee «n sobre k». Remarcad «sin importar el orden»: escoger a Ana y Bea es lo mismo que escoger a Bea y 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números pequeños basta con escribirlas todas, ordenadas alfabéticamente para no repetir ni olvidar ninguna. Pero con 30 alumnos ya no es práctico: necesitamos una fórmula.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Demostración por biyección: elecciones de k elementos ↔ palabras de n letras con k eses. Contar esas palabras es exactamente el problema de los botes de Juan o el almuerzo de María. Comprobación: 5!/(2!·3!) = 10 parejas.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el Tomo I prometimos explicar por qué 0! = 1. Aquí está: es el único valor que hace que la fórmula de los números combinatorios funcione cuando k = 0 o k =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la fila n y la posición k, contando ambas desde 0, está el número n sobre k. Importante insistir en que se empieza a contar desde 0: el vértice es la fila 0 y el primer 1 de cada fila es la posición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Cada número es la suma de los dos que tiene encima, ahora en lenguaje de números combinatorios. Ejemplo: 6 sobre 3 = 5 sobre 3 + 5 sobre 2 = 10 + 10 =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Primera demostración, combinatoria: partimos las rutas en dos grupos disjuntos según el último tramo. Es exactamente lo que hicimos al rellenar la cuadrícula de 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Demostración algebraica. Paso clave: multiplicar la primera fracción por (n − k + 1) y la segunda por k para igualar denominadores; luego (n − k + 1) + k = n + 1 y n! · (n + 1) = (n + 1)!.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Mientras esperan, los n puntuales forman todos los equipos sin él: n sobre k. Cuando llega, contamos los equipos con él: le damos una plaza y quedan k − 1 para los n restantes, n sobre k − 1. En total, n + 1 sobre k: los mismos equipos contados de otra forma.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los matemáticos nos encantan las demostraciones combinatorias porque, además de demostrar, explican. Biyección I ↔ III: cada amigo es un tramo; estar en el equipo significa subir. El último amigo (Eugenio) es el último tramo. En el problema de Juan, la simetría es intercambiar los colores de los botes.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Retos para casa o para trabajar en grupos. Las soluciones están en la diapositiva siguiente; conviene ocultarla si se reparte la presentación antes de corregir.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 I: la cuadrícula rellenada con un 0 en el cruce cortado (filas de arriba abajo: Calle 44, 43, 42, 41). Rutas que pasan por el cruce: 2 hasta él por 6 desde él hasta el colegio. Reto II: 10 sobre 4 = 210; la suma de la fila n es 2 elevado a n. Reto III: 8 sobre 2 = 28.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Números combinatorios · Almanaque de Combinatoria, Tomo II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