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Tercera entrega de «Combinatoria desde cero». Cada problema se presenta como una apuesta con tres boletos: A, B o «igual de probable». Que cada alumno apueste (a mano alzada o con papelitos) antes de calcular; la diapositiva siguiente da el resultado.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tres herramientas de todo el tomo. La regla de Laplace exige casos igual de probables: con dos dados, la suma 7 no es «un caso de once»; hay que contar los 36 pares ordenados.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Votación a mano alzada. Error típico: «cada tirada da 1/6, tres tiradas dan 3/6 = 1/2, así que es igual». Si sumáramos así, con 6 tiradas el 6 sería seguro.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125/216 ≈ 0,579 frente a 91/216 ≈ 0,421. Con 4 tiradas: 625/1296 ≈ 0,482, así que «al menos un 6» pasa a ganar con un 51,8 %. Esta era justamente la apuesta favorita del caballero de Méré: siguiente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Antoine Gombaud, caballero de Méré, jugador parisino del siglo XVII. Su razonamiento tiene el mismo error que el de la apuesta anterior: las probabilidades de varios intentos no se suman.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P(A) = 0,5177; P(B) = 1 − (35/36)^24 = 0,4914. Una diferencia de menos de 3 puntos: hacían falta muchas partidas para notarla, lo que dice mucho del olfato del caballero. Reto para casa: ¿cuántas tiradas hacen falta en el juego B para superar el 50 %?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problema que, según se cuenta, le plantearon a Galileo Galilei (lo resolvió en su escrito «Sopra le scoperte dei dadi»). La trampa: las 6 «maneras» de cada lista no son igual de probables.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diferencia de 2 casos entre 216: menos de un punto porcentual. Que los jugadores lo notaran a ojo supone muchísimas partidas. Lo mismo pasa con 11 (27) frente a 12 (25).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Muchos piensan que el doble es raro y el 7 es «el número más frecuente», así que apuestan por A. Otros cuentan «1+6, 2+5, 3+4: 3 maneras» frente a 6 dobles y apuestan por 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Filas: primer dado; columnas: segundo dado. Las dos diagonales no se cortan porque 7 es impar. Pregunta extra: ¿qué es más probable, sumar 8 o un doble? (5 contra 6: gana el doble.)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Versión clásica: una familia con 4 hijos, ¿es más probable 2 niños y 2 niñas o 3 y 1? (suponiendo ambos sexos igual de probables). La intuición dice «lo equilibrado es lo normal».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6 central es el número más grande de la fila, pero «3 y 1» junta dos casillas de la fila. Los números combinatorios del Tomo II resuelven el problema de un vistazo.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Pista para quien quiera calcular antes: hay que escoger cuál de los 5 dados es el 6. Aquí aparecen los números combinatorios.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n dados: ningún 6 son 5^n casos; exactamente uno, n · 5^(n−1). Empatan cuando n · 5^(n−1) = 5^n, es decir, cuando n = 5. Buena pregunta para los más rápidos.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rutas de Ana del Tomo II, ahora escogidas al azar (las 20 igual de probables; no es lo mismo que lanzar una moneda en cada cruce). En coordenadas, A es el punto (2, 2) y B el punto (1, 0). La intuición suele decir B: está pegado a la casa, «casi todas las rutas tendrán que pasar por ahí».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números de la cuadrícula son las rutas de casa a cada cruce (Tomo II). Desde A, al colegio quedan 1 manzana a la derecha y 1 arriba: 2 rutas. Desde B quedan 2 a la derecha y 3 arriba: «5 sobre 2» = 10. Ampliación: el cruce de la 2.ª Av. con la Calle 42, el punto (1, 1), también da 2 · 6 = 12; los dos cruces de la diagonal empatan, y por alguno de los dos pasan 16 de las 20 rutas.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famosa «paradoja» del cumpleaños. Casi todo el mundo apuesta por B: 23 personas parecen muy pocas para 365 días. Si la clase tiene unos 25–30 alumnos, se puede comprobar en directo.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23 es justo el primer número de personas para el que la coincidencia supera el 50 % (con 22 es un 47,6 %). En la vida real los nacimientos no se reparten exactamente igual entre los días, lo que hace la coincidencia todavía un poco más probable.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 trata del premio de 6 aciertos con una apuesta simple, sin complementario ni reintegro. Las dos cosas son rarísimas: la gracia es decidir cuál lo es más. Muchos dicen que 24 caras «no es para tanto».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barras comparan las dos probabilidades entre sí (la Primitiva es unas 1,2 veces más probable), no su tamaño real: ambas son del orden de 0,000007 %. El número de boletos es un número combinatorio: escoger 6 de 49 sin que importe el orden.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problema de Newton y Pepys. El razonamiento ingenuo: en las tres se esperan «de media» uno, dos y tres seises, así que deberían ser iguales; o bien, con más dados hay más margen, así que gana la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general, con n dados, la probabilidad de exactamente j seises es «n sobre j» · 5^(n−j) / 6^n: los números combinatorios del Tomo II dicen qué dados son los seises. P(A) ≈ 0,665, P(B) ≈ 0,619, P(C) ≈ 0,597. Para la C hay que quitar los casos con 0, 1 y 2 seises.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es el problema que el caballero de Méré planteó a Pascal, y el ejemplo concreto (a 3 partidas, 32 monedas cada uno) aparece en la carta de Pascal a Fermat del verano de 1654. Blas y Pedro son, claro, Blaise y Pierre.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Pedro solo gana si se lleva las dos partidas que faltan: probabilidad 1/2 · 1/2 = 1/4. Para marcadores más complicados (por ejemplo, a 5 partidas yendo 3 a 1), Pascal sumaba números de su triángulo: cuántas de las posibles continuaciones favorecen a cada jugador.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Buen momento para que cada alumno cuente cuántas apuestas acertó. Moraleja: en casi todas, la intuición falla por no contar bien los casos igual de probables o por sumar probabilidades que no se suman.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soluciones están en la diapositiva siguiente; conviene ocultarla si se reparte la presentación antes de corregir.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 I: 1 − (35/36)^24 ≈ 0,4914 y 1 − (35/36)^25 ≈ 0,5055. Reto II: 252/1024 ≈ 0,2461. Reto III: (5/6)^3 = 125/216 ≈ 0,579 de no sacar ningún 7; una biyección con la apuesta 1, como en el Tomo 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¡Hagan juego! · Almanaque de Combinatoria, Tomo III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